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84" r:id="rId3"/>
    <p:sldId id="283" r:id="rId4"/>
    <p:sldId id="282" r:id="rId5"/>
    <p:sldId id="28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2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612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01274A-7F3D-4348-9728-7E63DBCFE322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8AE4AA-5C03-4DC2-B5CA-CD9303D35E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27D44F-5709-4B6A-ABD2-94865A6FC8E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136637-9CC5-42D5-8429-9FD2AB38046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10AA33-C21F-480A-AB37-8058918795BB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8CE5A6-D369-4283-B79D-BF1F5649F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7B2FB-5C09-43D1-97D5-1C5FEABF9809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F2734-C541-4E7A-96ED-24EDA83A1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D0E1F-4504-4543-B37A-9A77087A095D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A77FD-E019-4F9C-BA62-8646F61CC4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C4A7C-9139-4E41-87D3-6756658E9D16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9F168-E95B-47C8-8945-62A46C064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BAF63-FFC0-4201-B6A4-AF82CAEA44F2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60779-5BE0-4CAB-AF2C-A4DFE66BD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894FC-7E1D-4EDB-9BF2-C5E07BA98D3A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D2135-C1B6-460E-84D4-3037C1129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66F78-E0BF-49ED-9959-4AB8FA984FA2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3CB20-0177-4000-9D27-C53452A96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39D60-E30F-4C96-A2A7-9EF0460C5678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7F30D-4086-40B9-B272-8AF08C5630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51E2D-C703-4D19-BBDB-C81101FABCC2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ACA47-28FF-40B7-BD14-E7786AF35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02CAF-C8F7-4E3D-B5DA-85FD09B63DE4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E43F9-413B-4A82-AB7F-04B079FA2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5E9936-2756-41B3-B4E5-8D412F44BC8A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18340EF-9404-429C-ABBE-1EB9D9D28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8D79863-5F2F-40B0-97FD-9402D51E6C48}" type="datetimeFigureOut">
              <a:rPr lang="ru-RU"/>
              <a:pPr>
                <a:defRPr/>
              </a:pPr>
              <a:t>08.04.2025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063A6BF-A252-4AF1-B83A-7D1BA55B2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9" r:id="rId2"/>
    <p:sldLayoutId id="2147483774" r:id="rId3"/>
    <p:sldLayoutId id="2147483775" r:id="rId4"/>
    <p:sldLayoutId id="2147483776" r:id="rId5"/>
    <p:sldLayoutId id="2147483777" r:id="rId6"/>
    <p:sldLayoutId id="2147483770" r:id="rId7"/>
    <p:sldLayoutId id="2147483778" r:id="rId8"/>
    <p:sldLayoutId id="2147483779" r:id="rId9"/>
    <p:sldLayoutId id="2147483771" r:id="rId10"/>
    <p:sldLayoutId id="21474837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3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Горизонтальный свиток 7"/>
          <p:cNvSpPr/>
          <p:nvPr/>
        </p:nvSpPr>
        <p:spPr>
          <a:xfrm>
            <a:off x="844957" y="5117964"/>
            <a:ext cx="7643866" cy="1472327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День здоровья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23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4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3384376" cy="601666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04664"/>
            <a:ext cx="3384376" cy="601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91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3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Горизонтальный свиток 1"/>
          <p:cNvSpPr/>
          <p:nvPr/>
        </p:nvSpPr>
        <p:spPr>
          <a:xfrm>
            <a:off x="683568" y="5143512"/>
            <a:ext cx="8215370" cy="1714488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Будьте здоровы!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7</Words>
  <Application>Microsoft Office PowerPoint</Application>
  <PresentationFormat>Экран 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ДетСад16-4</dc:creator>
  <cp:lastModifiedBy>user</cp:lastModifiedBy>
  <cp:revision>73</cp:revision>
  <dcterms:created xsi:type="dcterms:W3CDTF">2015-10-27T16:46:57Z</dcterms:created>
  <dcterms:modified xsi:type="dcterms:W3CDTF">2025-04-08T08:45:14Z</dcterms:modified>
</cp:coreProperties>
</file>