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"/>
  </p:notesMasterIdLst>
  <p:sldIdLst>
    <p:sldId id="256" r:id="rId2"/>
    <p:sldId id="283" r:id="rId3"/>
    <p:sldId id="282" r:id="rId4"/>
    <p:sldId id="281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1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801274A-7F3D-4348-9728-7E63DBCFE322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8AE4AA-5C03-4DC2-B5CA-CD9303D35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7D44F-5709-4B6A-ABD2-94865A6FC8E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136637-9CC5-42D5-8429-9FD2AB3804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510AA33-C21F-480A-AB37-8058918795BB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B8CE5A6-D369-4283-B79D-BF1F5649F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B2FB-5C09-43D1-97D5-1C5FEABF9809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F2734-C541-4E7A-96ED-24EDA83A1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0E1F-4504-4543-B37A-9A77087A095D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A77FD-E019-4F9C-BA62-8646F61CC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4A7C-9139-4E41-87D3-6756658E9D16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9F168-E95B-47C8-8945-62A46C064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BAF63-FFC0-4201-B6A4-AF82CAEA44F2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60779-5BE0-4CAB-AF2C-A4DFE66BD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94FC-7E1D-4EDB-9BF2-C5E07BA98D3A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2135-C1B6-460E-84D4-3037C11294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6F78-E0BF-49ED-9959-4AB8FA984FA2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CB20-0177-4000-9D27-C53452A96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39D60-E30F-4C96-A2A7-9EF0460C5678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F30D-4086-40B9-B272-8AF08C563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51E2D-C703-4D19-BBDB-C81101FABCC2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CA47-28FF-40B7-BD14-E7786AF35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2CAF-C8F7-4E3D-B5DA-85FD09B63DE4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3F9-413B-4A82-AB7F-04B079FA2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C5E9936-2756-41B3-B4E5-8D412F44BC8A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18340EF-9404-429C-ABBE-1EB9D9D28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D79863-5F2F-40B0-97FD-9402D51E6C48}" type="datetimeFigureOut">
              <a:rPr lang="ru-RU"/>
              <a:pPr>
                <a:defRPr/>
              </a:pPr>
              <a:t>08.04.2025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63A6BF-A252-4AF1-B83A-7D1BA55B2C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7" r:id="rId6"/>
    <p:sldLayoutId id="2147483770" r:id="rId7"/>
    <p:sldLayoutId id="2147483778" r:id="rId8"/>
    <p:sldLayoutId id="2147483779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844957" y="5117964"/>
            <a:ext cx="7643866" cy="1472327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День здоровья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8680"/>
            <a:ext cx="4089965" cy="5453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537716"/>
            <a:ext cx="4103809" cy="546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3839794" cy="5119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412776"/>
            <a:ext cx="4363296" cy="42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1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Горизонтальный свиток 1"/>
          <p:cNvSpPr/>
          <p:nvPr/>
        </p:nvSpPr>
        <p:spPr>
          <a:xfrm>
            <a:off x="683568" y="5143512"/>
            <a:ext cx="8215370" cy="171448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7</Words>
  <Application>Microsoft Office PowerPoint</Application>
  <PresentationFormat>Экран (4:3)</PresentationFormat>
  <Paragraphs>4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Arial Black</vt:lpstr>
      <vt:lpstr>Calibri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ДетСад16-4</dc:creator>
  <cp:lastModifiedBy>user</cp:lastModifiedBy>
  <cp:revision>74</cp:revision>
  <dcterms:created xsi:type="dcterms:W3CDTF">2015-10-27T16:46:57Z</dcterms:created>
  <dcterms:modified xsi:type="dcterms:W3CDTF">2025-04-08T08:56:56Z</dcterms:modified>
</cp:coreProperties>
</file>